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1E5E8B-BA54-4825-9BC2-541F97097273}" v="15" dt="2024-12-23T12:05:14.028"/>
  </p1510:revLst>
</p1510:revInfo>
</file>

<file path=ppt/tableStyles.xml><?xml version="1.0" encoding="utf-8"?>
<a:tblStyleLst xmlns:a="http://schemas.openxmlformats.org/drawingml/2006/main" def="{31E8C2A0-31B5-49DA-B9D4-2C1DF836385B}">
  <a:tblStyle styleId="{31E8C2A0-31B5-49DA-B9D4-2C1DF836385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Smith" userId="b8e7956ebd3d5a0f" providerId="LiveId" clId="{F91E5E8B-BA54-4825-9BC2-541F97097273}"/>
    <pc:docChg chg="undo custSel modSld">
      <pc:chgData name="William Smith" userId="b8e7956ebd3d5a0f" providerId="LiveId" clId="{F91E5E8B-BA54-4825-9BC2-541F97097273}" dt="2024-12-23T12:06:07.547" v="162" actId="20577"/>
      <pc:docMkLst>
        <pc:docMk/>
      </pc:docMkLst>
      <pc:sldChg chg="modSp mod">
        <pc:chgData name="William Smith" userId="b8e7956ebd3d5a0f" providerId="LiveId" clId="{F91E5E8B-BA54-4825-9BC2-541F97097273}" dt="2024-12-23T12:02:36.445" v="5" actId="20577"/>
        <pc:sldMkLst>
          <pc:docMk/>
          <pc:sldMk cId="0" sldId="256"/>
        </pc:sldMkLst>
        <pc:spChg chg="mod">
          <ac:chgData name="William Smith" userId="b8e7956ebd3d5a0f" providerId="LiveId" clId="{F91E5E8B-BA54-4825-9BC2-541F97097273}" dt="2024-12-23T12:02:36.445" v="5" actId="20577"/>
          <ac:spMkLst>
            <pc:docMk/>
            <pc:sldMk cId="0" sldId="256"/>
            <ac:spMk id="87" creationId="{00000000-0000-0000-0000-000000000000}"/>
          </ac:spMkLst>
        </pc:spChg>
      </pc:sldChg>
      <pc:sldChg chg="addSp delSp modSp mod">
        <pc:chgData name="William Smith" userId="b8e7956ebd3d5a0f" providerId="LiveId" clId="{F91E5E8B-BA54-4825-9BC2-541F97097273}" dt="2024-12-23T12:03:29.322" v="26" actId="20577"/>
        <pc:sldMkLst>
          <pc:docMk/>
          <pc:sldMk cId="0" sldId="257"/>
        </pc:sldMkLst>
        <pc:spChg chg="add mod">
          <ac:chgData name="William Smith" userId="b8e7956ebd3d5a0f" providerId="LiveId" clId="{F91E5E8B-BA54-4825-9BC2-541F97097273}" dt="2024-12-23T12:03:29.322" v="26" actId="20577"/>
          <ac:spMkLst>
            <pc:docMk/>
            <pc:sldMk cId="0" sldId="257"/>
            <ac:spMk id="2" creationId="{249C8361-15E6-FDF8-9715-00192180D5C0}"/>
          </ac:spMkLst>
        </pc:spChg>
        <pc:spChg chg="del">
          <ac:chgData name="William Smith" userId="b8e7956ebd3d5a0f" providerId="LiveId" clId="{F91E5E8B-BA54-4825-9BC2-541F97097273}" dt="2024-12-23T12:02:43.026" v="6" actId="478"/>
          <ac:spMkLst>
            <pc:docMk/>
            <pc:sldMk cId="0" sldId="257"/>
            <ac:spMk id="98" creationId="{00000000-0000-0000-0000-000000000000}"/>
          </ac:spMkLst>
        </pc:spChg>
      </pc:sldChg>
      <pc:sldChg chg="addSp delSp modSp mod">
        <pc:chgData name="William Smith" userId="b8e7956ebd3d5a0f" providerId="LiveId" clId="{F91E5E8B-BA54-4825-9BC2-541F97097273}" dt="2024-12-23T12:03:33.561" v="28" actId="20577"/>
        <pc:sldMkLst>
          <pc:docMk/>
          <pc:sldMk cId="0" sldId="258"/>
        </pc:sldMkLst>
        <pc:spChg chg="add mod">
          <ac:chgData name="William Smith" userId="b8e7956ebd3d5a0f" providerId="LiveId" clId="{F91E5E8B-BA54-4825-9BC2-541F97097273}" dt="2024-12-23T12:03:33.561" v="28" actId="20577"/>
          <ac:spMkLst>
            <pc:docMk/>
            <pc:sldMk cId="0" sldId="258"/>
            <ac:spMk id="2" creationId="{E1990600-C3D6-8B6F-767A-91FAEE5A59A8}"/>
          </ac:spMkLst>
        </pc:spChg>
        <pc:spChg chg="del">
          <ac:chgData name="William Smith" userId="b8e7956ebd3d5a0f" providerId="LiveId" clId="{F91E5E8B-BA54-4825-9BC2-541F97097273}" dt="2024-12-23T12:02:46.339" v="8" actId="478"/>
          <ac:spMkLst>
            <pc:docMk/>
            <pc:sldMk cId="0" sldId="258"/>
            <ac:spMk id="109" creationId="{00000000-0000-0000-0000-000000000000}"/>
          </ac:spMkLst>
        </pc:spChg>
      </pc:sldChg>
      <pc:sldChg chg="addSp delSp modSp mod">
        <pc:chgData name="William Smith" userId="b8e7956ebd3d5a0f" providerId="LiveId" clId="{F91E5E8B-BA54-4825-9BC2-541F97097273}" dt="2024-12-23T12:03:37.518" v="30" actId="20577"/>
        <pc:sldMkLst>
          <pc:docMk/>
          <pc:sldMk cId="0" sldId="259"/>
        </pc:sldMkLst>
        <pc:spChg chg="add mod">
          <ac:chgData name="William Smith" userId="b8e7956ebd3d5a0f" providerId="LiveId" clId="{F91E5E8B-BA54-4825-9BC2-541F97097273}" dt="2024-12-23T12:03:37.518" v="30" actId="20577"/>
          <ac:spMkLst>
            <pc:docMk/>
            <pc:sldMk cId="0" sldId="259"/>
            <ac:spMk id="2" creationId="{B0FC93AD-2D03-64D9-1275-A81B2B870FEA}"/>
          </ac:spMkLst>
        </pc:spChg>
        <pc:spChg chg="del">
          <ac:chgData name="William Smith" userId="b8e7956ebd3d5a0f" providerId="LiveId" clId="{F91E5E8B-BA54-4825-9BC2-541F97097273}" dt="2024-12-23T12:02:49.432" v="10" actId="478"/>
          <ac:spMkLst>
            <pc:docMk/>
            <pc:sldMk cId="0" sldId="259"/>
            <ac:spMk id="120" creationId="{00000000-0000-0000-0000-000000000000}"/>
          </ac:spMkLst>
        </pc:spChg>
      </pc:sldChg>
      <pc:sldChg chg="addSp delSp modSp mod">
        <pc:chgData name="William Smith" userId="b8e7956ebd3d5a0f" providerId="LiveId" clId="{F91E5E8B-BA54-4825-9BC2-541F97097273}" dt="2024-12-23T12:03:40.941" v="32" actId="20577"/>
        <pc:sldMkLst>
          <pc:docMk/>
          <pc:sldMk cId="0" sldId="260"/>
        </pc:sldMkLst>
        <pc:spChg chg="add mod">
          <ac:chgData name="William Smith" userId="b8e7956ebd3d5a0f" providerId="LiveId" clId="{F91E5E8B-BA54-4825-9BC2-541F97097273}" dt="2024-12-23T12:03:40.941" v="32" actId="20577"/>
          <ac:spMkLst>
            <pc:docMk/>
            <pc:sldMk cId="0" sldId="260"/>
            <ac:spMk id="2" creationId="{ED72D163-4D48-7480-302F-8E2E564B05A3}"/>
          </ac:spMkLst>
        </pc:spChg>
        <pc:spChg chg="del">
          <ac:chgData name="William Smith" userId="b8e7956ebd3d5a0f" providerId="LiveId" clId="{F91E5E8B-BA54-4825-9BC2-541F97097273}" dt="2024-12-23T12:02:53.032" v="12" actId="478"/>
          <ac:spMkLst>
            <pc:docMk/>
            <pc:sldMk cId="0" sldId="260"/>
            <ac:spMk id="129" creationId="{00000000-0000-0000-0000-000000000000}"/>
          </ac:spMkLst>
        </pc:spChg>
      </pc:sldChg>
      <pc:sldChg chg="addSp delSp modSp mod">
        <pc:chgData name="William Smith" userId="b8e7956ebd3d5a0f" providerId="LiveId" clId="{F91E5E8B-BA54-4825-9BC2-541F97097273}" dt="2024-12-23T12:03:44.910" v="34" actId="20577"/>
        <pc:sldMkLst>
          <pc:docMk/>
          <pc:sldMk cId="0" sldId="261"/>
        </pc:sldMkLst>
        <pc:spChg chg="add mod">
          <ac:chgData name="William Smith" userId="b8e7956ebd3d5a0f" providerId="LiveId" clId="{F91E5E8B-BA54-4825-9BC2-541F97097273}" dt="2024-12-23T12:03:44.910" v="34" actId="20577"/>
          <ac:spMkLst>
            <pc:docMk/>
            <pc:sldMk cId="0" sldId="261"/>
            <ac:spMk id="2" creationId="{D4C5C47A-B732-6ADD-D4C9-E8F89786FC85}"/>
          </ac:spMkLst>
        </pc:spChg>
        <pc:spChg chg="del">
          <ac:chgData name="William Smith" userId="b8e7956ebd3d5a0f" providerId="LiveId" clId="{F91E5E8B-BA54-4825-9BC2-541F97097273}" dt="2024-12-23T12:02:56.898" v="14" actId="478"/>
          <ac:spMkLst>
            <pc:docMk/>
            <pc:sldMk cId="0" sldId="261"/>
            <ac:spMk id="141" creationId="{00000000-0000-0000-0000-000000000000}"/>
          </ac:spMkLst>
        </pc:spChg>
      </pc:sldChg>
      <pc:sldChg chg="addSp delSp modSp mod">
        <pc:chgData name="William Smith" userId="b8e7956ebd3d5a0f" providerId="LiveId" clId="{F91E5E8B-BA54-4825-9BC2-541F97097273}" dt="2024-12-23T12:03:49.320" v="36" actId="20577"/>
        <pc:sldMkLst>
          <pc:docMk/>
          <pc:sldMk cId="0" sldId="262"/>
        </pc:sldMkLst>
        <pc:spChg chg="add mod">
          <ac:chgData name="William Smith" userId="b8e7956ebd3d5a0f" providerId="LiveId" clId="{F91E5E8B-BA54-4825-9BC2-541F97097273}" dt="2024-12-23T12:03:49.320" v="36" actId="20577"/>
          <ac:spMkLst>
            <pc:docMk/>
            <pc:sldMk cId="0" sldId="262"/>
            <ac:spMk id="2" creationId="{30A1BC8E-ACAA-ED92-D7DD-01C881940134}"/>
          </ac:spMkLst>
        </pc:spChg>
        <pc:spChg chg="del">
          <ac:chgData name="William Smith" userId="b8e7956ebd3d5a0f" providerId="LiveId" clId="{F91E5E8B-BA54-4825-9BC2-541F97097273}" dt="2024-12-23T12:03:02.328" v="16" actId="478"/>
          <ac:spMkLst>
            <pc:docMk/>
            <pc:sldMk cId="0" sldId="262"/>
            <ac:spMk id="151" creationId="{00000000-0000-0000-0000-000000000000}"/>
          </ac:spMkLst>
        </pc:spChg>
      </pc:sldChg>
      <pc:sldChg chg="addSp delSp modSp mod">
        <pc:chgData name="William Smith" userId="b8e7956ebd3d5a0f" providerId="LiveId" clId="{F91E5E8B-BA54-4825-9BC2-541F97097273}" dt="2024-12-23T12:03:55.884" v="39" actId="20577"/>
        <pc:sldMkLst>
          <pc:docMk/>
          <pc:sldMk cId="0" sldId="263"/>
        </pc:sldMkLst>
        <pc:spChg chg="add mod">
          <ac:chgData name="William Smith" userId="b8e7956ebd3d5a0f" providerId="LiveId" clId="{F91E5E8B-BA54-4825-9BC2-541F97097273}" dt="2024-12-23T12:03:55.884" v="39" actId="20577"/>
          <ac:spMkLst>
            <pc:docMk/>
            <pc:sldMk cId="0" sldId="263"/>
            <ac:spMk id="2" creationId="{0129CBA8-AF15-497C-E1D9-F29014C2C349}"/>
          </ac:spMkLst>
        </pc:spChg>
        <pc:spChg chg="del mod">
          <ac:chgData name="William Smith" userId="b8e7956ebd3d5a0f" providerId="LiveId" clId="{F91E5E8B-BA54-4825-9BC2-541F97097273}" dt="2024-12-23T12:03:07.962" v="20" actId="478"/>
          <ac:spMkLst>
            <pc:docMk/>
            <pc:sldMk cId="0" sldId="263"/>
            <ac:spMk id="164" creationId="{00000000-0000-0000-0000-000000000000}"/>
          </ac:spMkLst>
        </pc:spChg>
      </pc:sldChg>
      <pc:sldChg chg="addSp delSp modSp mod">
        <pc:chgData name="William Smith" userId="b8e7956ebd3d5a0f" providerId="LiveId" clId="{F91E5E8B-BA54-4825-9BC2-541F97097273}" dt="2024-12-23T12:04:01.134" v="42" actId="20577"/>
        <pc:sldMkLst>
          <pc:docMk/>
          <pc:sldMk cId="0" sldId="264"/>
        </pc:sldMkLst>
        <pc:spChg chg="add mod">
          <ac:chgData name="William Smith" userId="b8e7956ebd3d5a0f" providerId="LiveId" clId="{F91E5E8B-BA54-4825-9BC2-541F97097273}" dt="2024-12-23T12:04:01.134" v="42" actId="20577"/>
          <ac:spMkLst>
            <pc:docMk/>
            <pc:sldMk cId="0" sldId="264"/>
            <ac:spMk id="2" creationId="{2C1A81D3-0BEE-A0D7-ABAA-71EE87363820}"/>
          </ac:spMkLst>
        </pc:spChg>
        <pc:spChg chg="del">
          <ac:chgData name="William Smith" userId="b8e7956ebd3d5a0f" providerId="LiveId" clId="{F91E5E8B-BA54-4825-9BC2-541F97097273}" dt="2024-12-23T12:03:13.881" v="21" actId="478"/>
          <ac:spMkLst>
            <pc:docMk/>
            <pc:sldMk cId="0" sldId="264"/>
            <ac:spMk id="176" creationId="{00000000-0000-0000-0000-000000000000}"/>
          </ac:spMkLst>
        </pc:spChg>
      </pc:sldChg>
      <pc:sldChg chg="addSp delSp modSp mod">
        <pc:chgData name="William Smith" userId="b8e7956ebd3d5a0f" providerId="LiveId" clId="{F91E5E8B-BA54-4825-9BC2-541F97097273}" dt="2024-12-23T12:04:07.076" v="44" actId="20577"/>
        <pc:sldMkLst>
          <pc:docMk/>
          <pc:sldMk cId="0" sldId="265"/>
        </pc:sldMkLst>
        <pc:spChg chg="add mod">
          <ac:chgData name="William Smith" userId="b8e7956ebd3d5a0f" providerId="LiveId" clId="{F91E5E8B-BA54-4825-9BC2-541F97097273}" dt="2024-12-23T12:04:07.076" v="44" actId="20577"/>
          <ac:spMkLst>
            <pc:docMk/>
            <pc:sldMk cId="0" sldId="265"/>
            <ac:spMk id="2" creationId="{21AFD2B9-D041-D399-EB31-92B2BE49D093}"/>
          </ac:spMkLst>
        </pc:spChg>
        <pc:spChg chg="del">
          <ac:chgData name="William Smith" userId="b8e7956ebd3d5a0f" providerId="LiveId" clId="{F91E5E8B-BA54-4825-9BC2-541F97097273}" dt="2024-12-23T12:03:18.421" v="22" actId="478"/>
          <ac:spMkLst>
            <pc:docMk/>
            <pc:sldMk cId="0" sldId="265"/>
            <ac:spMk id="188" creationId="{00000000-0000-0000-0000-000000000000}"/>
          </ac:spMkLst>
        </pc:spChg>
      </pc:sldChg>
      <pc:sldChg chg="addSp delSp modSp mod">
        <pc:chgData name="William Smith" userId="b8e7956ebd3d5a0f" providerId="LiveId" clId="{F91E5E8B-BA54-4825-9BC2-541F97097273}" dt="2024-12-23T12:04:11.491" v="45" actId="20577"/>
        <pc:sldMkLst>
          <pc:docMk/>
          <pc:sldMk cId="0" sldId="266"/>
        </pc:sldMkLst>
        <pc:spChg chg="add mod">
          <ac:chgData name="William Smith" userId="b8e7956ebd3d5a0f" providerId="LiveId" clId="{F91E5E8B-BA54-4825-9BC2-541F97097273}" dt="2024-12-23T12:04:11.491" v="45" actId="20577"/>
          <ac:spMkLst>
            <pc:docMk/>
            <pc:sldMk cId="0" sldId="266"/>
            <ac:spMk id="2" creationId="{40D8C660-AB1C-61F6-D150-F205028EE15B}"/>
          </ac:spMkLst>
        </pc:spChg>
        <pc:spChg chg="del">
          <ac:chgData name="William Smith" userId="b8e7956ebd3d5a0f" providerId="LiveId" clId="{F91E5E8B-BA54-4825-9BC2-541F97097273}" dt="2024-12-23T12:03:21.864" v="23" actId="478"/>
          <ac:spMkLst>
            <pc:docMk/>
            <pc:sldMk cId="0" sldId="266"/>
            <ac:spMk id="200" creationId="{00000000-0000-0000-0000-000000000000}"/>
          </ac:spMkLst>
        </pc:spChg>
      </pc:sldChg>
      <pc:sldChg chg="addSp delSp modSp mod">
        <pc:chgData name="William Smith" userId="b8e7956ebd3d5a0f" providerId="LiveId" clId="{F91E5E8B-BA54-4825-9BC2-541F97097273}" dt="2024-12-23T12:04:22.165" v="48" actId="20577"/>
        <pc:sldMkLst>
          <pc:docMk/>
          <pc:sldMk cId="0" sldId="267"/>
        </pc:sldMkLst>
        <pc:spChg chg="add mod">
          <ac:chgData name="William Smith" userId="b8e7956ebd3d5a0f" providerId="LiveId" clId="{F91E5E8B-BA54-4825-9BC2-541F97097273}" dt="2024-12-23T12:04:22.165" v="48" actId="20577"/>
          <ac:spMkLst>
            <pc:docMk/>
            <pc:sldMk cId="0" sldId="267"/>
            <ac:spMk id="2" creationId="{0D096334-A915-580E-6E88-1712F82F25D0}"/>
          </ac:spMkLst>
        </pc:spChg>
        <pc:spChg chg="del">
          <ac:chgData name="William Smith" userId="b8e7956ebd3d5a0f" providerId="LiveId" clId="{F91E5E8B-BA54-4825-9BC2-541F97097273}" dt="2024-12-23T12:04:19.936" v="46" actId="478"/>
          <ac:spMkLst>
            <pc:docMk/>
            <pc:sldMk cId="0" sldId="267"/>
            <ac:spMk id="212" creationId="{00000000-0000-0000-0000-000000000000}"/>
          </ac:spMkLst>
        </pc:spChg>
      </pc:sldChg>
      <pc:sldChg chg="addSp delSp modSp mod">
        <pc:chgData name="William Smith" userId="b8e7956ebd3d5a0f" providerId="LiveId" clId="{F91E5E8B-BA54-4825-9BC2-541F97097273}" dt="2024-12-23T12:04:28.761" v="51" actId="20577"/>
        <pc:sldMkLst>
          <pc:docMk/>
          <pc:sldMk cId="0" sldId="268"/>
        </pc:sldMkLst>
        <pc:spChg chg="add mod">
          <ac:chgData name="William Smith" userId="b8e7956ebd3d5a0f" providerId="LiveId" clId="{F91E5E8B-BA54-4825-9BC2-541F97097273}" dt="2024-12-23T12:04:28.761" v="51" actId="20577"/>
          <ac:spMkLst>
            <pc:docMk/>
            <pc:sldMk cId="0" sldId="268"/>
            <ac:spMk id="2" creationId="{F1005711-DE12-CA92-A97B-E551CFDE71D7}"/>
          </ac:spMkLst>
        </pc:spChg>
        <pc:spChg chg="del">
          <ac:chgData name="William Smith" userId="b8e7956ebd3d5a0f" providerId="LiveId" clId="{F91E5E8B-BA54-4825-9BC2-541F97097273}" dt="2024-12-23T12:04:25.841" v="49" actId="478"/>
          <ac:spMkLst>
            <pc:docMk/>
            <pc:sldMk cId="0" sldId="268"/>
            <ac:spMk id="223" creationId="{00000000-0000-0000-0000-000000000000}"/>
          </ac:spMkLst>
        </pc:spChg>
      </pc:sldChg>
      <pc:sldChg chg="addSp modSp mod">
        <pc:chgData name="William Smith" userId="b8e7956ebd3d5a0f" providerId="LiveId" clId="{F91E5E8B-BA54-4825-9BC2-541F97097273}" dt="2024-12-23T12:04:44.003" v="56" actId="20577"/>
        <pc:sldMkLst>
          <pc:docMk/>
          <pc:sldMk cId="0" sldId="269"/>
        </pc:sldMkLst>
        <pc:spChg chg="add mod">
          <ac:chgData name="William Smith" userId="b8e7956ebd3d5a0f" providerId="LiveId" clId="{F91E5E8B-BA54-4825-9BC2-541F97097273}" dt="2024-12-23T12:04:44.003" v="56" actId="20577"/>
          <ac:spMkLst>
            <pc:docMk/>
            <pc:sldMk cId="0" sldId="269"/>
            <ac:spMk id="2" creationId="{156406BE-9FF4-587F-2958-0B0795C76752}"/>
          </ac:spMkLst>
        </pc:spChg>
      </pc:sldChg>
      <pc:sldChg chg="addSp modSp mod">
        <pc:chgData name="William Smith" userId="b8e7956ebd3d5a0f" providerId="LiveId" clId="{F91E5E8B-BA54-4825-9BC2-541F97097273}" dt="2024-12-23T12:05:09.406" v="71" actId="20577"/>
        <pc:sldMkLst>
          <pc:docMk/>
          <pc:sldMk cId="0" sldId="270"/>
        </pc:sldMkLst>
        <pc:spChg chg="add mod">
          <ac:chgData name="William Smith" userId="b8e7956ebd3d5a0f" providerId="LiveId" clId="{F91E5E8B-BA54-4825-9BC2-541F97097273}" dt="2024-12-23T12:05:09.406" v="71" actId="20577"/>
          <ac:spMkLst>
            <pc:docMk/>
            <pc:sldMk cId="0" sldId="270"/>
            <ac:spMk id="2" creationId="{AEB555DC-E242-A9F4-2AD5-98730240364F}"/>
          </ac:spMkLst>
        </pc:spChg>
        <pc:picChg chg="mod">
          <ac:chgData name="William Smith" userId="b8e7956ebd3d5a0f" providerId="LiveId" clId="{F91E5E8B-BA54-4825-9BC2-541F97097273}" dt="2024-12-23T12:04:51.093" v="59" actId="1076"/>
          <ac:picMkLst>
            <pc:docMk/>
            <pc:sldMk cId="0" sldId="270"/>
            <ac:picMk id="248" creationId="{00000000-0000-0000-0000-000000000000}"/>
          </ac:picMkLst>
        </pc:picChg>
      </pc:sldChg>
      <pc:sldChg chg="addSp modSp mod">
        <pc:chgData name="William Smith" userId="b8e7956ebd3d5a0f" providerId="LiveId" clId="{F91E5E8B-BA54-4825-9BC2-541F97097273}" dt="2024-12-23T12:05:16.746" v="73" actId="20577"/>
        <pc:sldMkLst>
          <pc:docMk/>
          <pc:sldMk cId="0" sldId="271"/>
        </pc:sldMkLst>
        <pc:spChg chg="add mod">
          <ac:chgData name="William Smith" userId="b8e7956ebd3d5a0f" providerId="LiveId" clId="{F91E5E8B-BA54-4825-9BC2-541F97097273}" dt="2024-12-23T12:05:16.746" v="73" actId="20577"/>
          <ac:spMkLst>
            <pc:docMk/>
            <pc:sldMk cId="0" sldId="271"/>
            <ac:spMk id="2" creationId="{9133830C-53E6-1190-2AEE-7598C7EC1BC3}"/>
          </ac:spMkLst>
        </pc:spChg>
      </pc:sldChg>
      <pc:sldChg chg="modSp mod">
        <pc:chgData name="William Smith" userId="b8e7956ebd3d5a0f" providerId="LiveId" clId="{F91E5E8B-BA54-4825-9BC2-541F97097273}" dt="2024-12-23T12:05:22.119" v="78" actId="20577"/>
        <pc:sldMkLst>
          <pc:docMk/>
          <pc:sldMk cId="0" sldId="272"/>
        </pc:sldMkLst>
        <pc:spChg chg="mod">
          <ac:chgData name="William Smith" userId="b8e7956ebd3d5a0f" providerId="LiveId" clId="{F91E5E8B-BA54-4825-9BC2-541F97097273}" dt="2024-12-23T12:05:22.119" v="78" actId="20577"/>
          <ac:spMkLst>
            <pc:docMk/>
            <pc:sldMk cId="0" sldId="272"/>
            <ac:spMk id="268" creationId="{00000000-0000-0000-0000-000000000000}"/>
          </ac:spMkLst>
        </pc:spChg>
      </pc:sldChg>
      <pc:sldChg chg="modSp mod">
        <pc:chgData name="William Smith" userId="b8e7956ebd3d5a0f" providerId="LiveId" clId="{F91E5E8B-BA54-4825-9BC2-541F97097273}" dt="2024-12-23T12:05:26.830" v="81" actId="20577"/>
        <pc:sldMkLst>
          <pc:docMk/>
          <pc:sldMk cId="0" sldId="273"/>
        </pc:sldMkLst>
        <pc:spChg chg="mod">
          <ac:chgData name="William Smith" userId="b8e7956ebd3d5a0f" providerId="LiveId" clId="{F91E5E8B-BA54-4825-9BC2-541F97097273}" dt="2024-12-23T12:05:26.830" v="81" actId="20577"/>
          <ac:spMkLst>
            <pc:docMk/>
            <pc:sldMk cId="0" sldId="273"/>
            <ac:spMk id="279" creationId="{00000000-0000-0000-0000-000000000000}"/>
          </ac:spMkLst>
        </pc:spChg>
      </pc:sldChg>
      <pc:sldChg chg="modSp mod">
        <pc:chgData name="William Smith" userId="b8e7956ebd3d5a0f" providerId="LiveId" clId="{F91E5E8B-BA54-4825-9BC2-541F97097273}" dt="2024-12-23T12:05:31.222" v="84" actId="20577"/>
        <pc:sldMkLst>
          <pc:docMk/>
          <pc:sldMk cId="0" sldId="274"/>
        </pc:sldMkLst>
        <pc:spChg chg="mod">
          <ac:chgData name="William Smith" userId="b8e7956ebd3d5a0f" providerId="LiveId" clId="{F91E5E8B-BA54-4825-9BC2-541F97097273}" dt="2024-12-23T12:05:31.222" v="84" actId="20577"/>
          <ac:spMkLst>
            <pc:docMk/>
            <pc:sldMk cId="0" sldId="274"/>
            <ac:spMk id="291" creationId="{00000000-0000-0000-0000-000000000000}"/>
          </ac:spMkLst>
        </pc:spChg>
      </pc:sldChg>
      <pc:sldChg chg="modSp mod">
        <pc:chgData name="William Smith" userId="b8e7956ebd3d5a0f" providerId="LiveId" clId="{F91E5E8B-BA54-4825-9BC2-541F97097273}" dt="2024-12-23T12:06:07.547" v="162" actId="20577"/>
        <pc:sldMkLst>
          <pc:docMk/>
          <pc:sldMk cId="0" sldId="275"/>
        </pc:sldMkLst>
        <pc:spChg chg="mod">
          <ac:chgData name="William Smith" userId="b8e7956ebd3d5a0f" providerId="LiveId" clId="{F91E5E8B-BA54-4825-9BC2-541F97097273}" dt="2024-12-23T12:05:34.841" v="87" actId="20577"/>
          <ac:spMkLst>
            <pc:docMk/>
            <pc:sldMk cId="0" sldId="275"/>
            <ac:spMk id="303" creationId="{00000000-0000-0000-0000-000000000000}"/>
          </ac:spMkLst>
        </pc:spChg>
        <pc:graphicFrameChg chg="modGraphic">
          <ac:chgData name="William Smith" userId="b8e7956ebd3d5a0f" providerId="LiveId" clId="{F91E5E8B-BA54-4825-9BC2-541F97097273}" dt="2024-12-23T12:06:07.547" v="162" actId="20577"/>
          <ac:graphicFrameMkLst>
            <pc:docMk/>
            <pc:sldMk cId="0" sldId="275"/>
            <ac:graphicFrameMk id="304" creationId="{00000000-0000-0000-0000-000000000000}"/>
          </ac:graphicFrameMkLst>
        </pc:graphicFrameChg>
      </pc:sldChg>
      <pc:sldChg chg="modSp mod">
        <pc:chgData name="William Smith" userId="b8e7956ebd3d5a0f" providerId="LiveId" clId="{F91E5E8B-BA54-4825-9BC2-541F97097273}" dt="2024-12-23T12:05:59.339" v="130" actId="20577"/>
        <pc:sldMkLst>
          <pc:docMk/>
          <pc:sldMk cId="0" sldId="276"/>
        </pc:sldMkLst>
        <pc:spChg chg="mod">
          <ac:chgData name="William Smith" userId="b8e7956ebd3d5a0f" providerId="LiveId" clId="{F91E5E8B-BA54-4825-9BC2-541F97097273}" dt="2024-12-23T12:05:39.831" v="90" actId="20577"/>
          <ac:spMkLst>
            <pc:docMk/>
            <pc:sldMk cId="0" sldId="276"/>
            <ac:spMk id="313" creationId="{00000000-0000-0000-0000-000000000000}"/>
          </ac:spMkLst>
        </pc:spChg>
        <pc:graphicFrameChg chg="modGraphic">
          <ac:chgData name="William Smith" userId="b8e7956ebd3d5a0f" providerId="LiveId" clId="{F91E5E8B-BA54-4825-9BC2-541F97097273}" dt="2024-12-23T12:05:59.339" v="130" actId="20577"/>
          <ac:graphicFrameMkLst>
            <pc:docMk/>
            <pc:sldMk cId="0" sldId="276"/>
            <ac:graphicFrameMk id="314" creationId="{00000000-0000-0000-0000-000000000000}"/>
          </ac:graphicFrameMkLst>
        </pc:graphicFrameChg>
      </pc:sldChg>
      <pc:sldChg chg="modSp mod">
        <pc:chgData name="William Smith" userId="b8e7956ebd3d5a0f" providerId="LiveId" clId="{F91E5E8B-BA54-4825-9BC2-541F97097273}" dt="2024-12-23T12:05:42.875" v="93" actId="20577"/>
        <pc:sldMkLst>
          <pc:docMk/>
          <pc:sldMk cId="0" sldId="277"/>
        </pc:sldMkLst>
        <pc:spChg chg="mod">
          <ac:chgData name="William Smith" userId="b8e7956ebd3d5a0f" providerId="LiveId" clId="{F91E5E8B-BA54-4825-9BC2-541F97097273}" dt="2024-12-23T12:05:42.875" v="93" actId="20577"/>
          <ac:spMkLst>
            <pc:docMk/>
            <pc:sldMk cId="0" sldId="277"/>
            <ac:spMk id="32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c76565572d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1c76565572d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c76565572d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1c76565572d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c76565572d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1c76565572d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c76565572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1c76565572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c76565572d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1c76565572d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c76565572d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1c76565572d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c76565572d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g1c76565572d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c76565572d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g1c76565572d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c76565572d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1c76565572d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c76565572d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1c76565572d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c7656557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1c7656557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c76565572d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1c76565572d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20449fd55c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320449fd55c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20449fd55c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320449fd55c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c76565572d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g1c76565572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c76565572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1c76565572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c76565572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1c76565572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c76565572d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1c76565572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c76565572d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1c76565572d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c76565572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1c76565572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20449fd55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320449fd55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10" Type="http://schemas.openxmlformats.org/officeDocument/2006/relationships/image" Target="../media/image50.jpg"/><Relationship Id="rId4" Type="http://schemas.openxmlformats.org/officeDocument/2006/relationships/image" Target="../media/image44.jpg"/><Relationship Id="rId9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58826" y="0"/>
            <a:ext cx="257844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 WIlliam Smith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 txBox="1"/>
          <p:nvPr/>
        </p:nvSpPr>
        <p:spPr>
          <a:xfrm>
            <a:off x="58826" y="261610"/>
            <a:ext cx="257844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3"/>
          <p:cNvSpPr txBox="1"/>
          <p:nvPr/>
        </p:nvSpPr>
        <p:spPr>
          <a:xfrm>
            <a:off x="3703509" y="261613"/>
            <a:ext cx="4785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 The Final Visitor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10936385" y="261610"/>
            <a:ext cx="95920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1 of 22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8" name="Google Shape;88;p13"/>
          <p:cNvGraphicFramePr/>
          <p:nvPr/>
        </p:nvGraphicFramePr>
        <p:xfrm>
          <a:off x="458493" y="4210654"/>
          <a:ext cx="11275025" cy="2560707"/>
        </p:xfrm>
        <a:graphic>
          <a:graphicData uri="http://schemas.openxmlformats.org/drawingml/2006/table">
            <a:tbl>
              <a:tblPr firstRow="1" firstCol="1" bandRow="1">
                <a:noFill/>
                <a:tableStyleId>{31E8C2A0-31B5-49DA-B9D4-2C1DF836385B}</a:tableStyleId>
              </a:tblPr>
              <a:tblGrid>
                <a:gridCol w="259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Scene Heading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r>
                        <a:rPr lang="en-GB" sz="1200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INT. STUDY – Day:</a:t>
                      </a:r>
                      <a:endParaRPr sz="1200">
                        <a:solidFill>
                          <a:srgbClr val="252525"/>
                        </a:solidFill>
                        <a:highlight>
                          <a:srgbClr val="F1C232"/>
                        </a:highlight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No.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	1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Type</a:t>
                      </a:r>
                      <a:r>
                        <a:rPr lang="en-GB" sz="1000"/>
                        <a:t>/ camera movement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Dolly (Mix of close ups</a:t>
                      </a:r>
                      <a:r>
                        <a:rPr lang="en-GB" sz="1100"/>
                        <a:t>, </a:t>
                      </a:r>
                      <a:r>
                        <a:rPr lang="en-GB" sz="1100" u="none" strike="noStrike" cap="none"/>
                        <a:t>medium wide</a:t>
                      </a:r>
                      <a:r>
                        <a:rPr lang="en-GB" sz="1100"/>
                        <a:t>,</a:t>
                      </a:r>
                      <a:r>
                        <a:rPr lang="en-GB" sz="1100" u="none" strike="noStrike" cap="none"/>
                        <a:t> low </a:t>
                      </a:r>
                      <a:r>
                        <a:rPr lang="en-GB" sz="1100"/>
                        <a:t>angle and high angle shots</a:t>
                      </a:r>
                      <a:r>
                        <a:rPr lang="en-GB" sz="1100" u="none" strike="noStrike" cap="none"/>
                        <a:t>)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Lighting </a:t>
                      </a:r>
                      <a:endParaRPr sz="1000" u="none" strike="noStrike" cap="none"/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b="1"/>
                        <a:t>Action/scene description/ dialogue from the screenplay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r>
                        <a:rPr lang="en-GB" sz="1200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The room is dimly lit, filled with books and oddities. The sound of an old antique phone is heard being hung up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Ambient sound of the location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 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non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Duration of shot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8 seconds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Transition Type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r>
                        <a:rPr lang="en-GB" sz="1100"/>
                        <a:t>continuous (fade in from black at begiinning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9" name="Google Shape;8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712" y="982511"/>
            <a:ext cx="3510129" cy="23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4844" y="982500"/>
            <a:ext cx="3362345" cy="2339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77188" y="982496"/>
            <a:ext cx="3510124" cy="2339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2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2"/>
          <p:cNvSpPr txBox="1"/>
          <p:nvPr/>
        </p:nvSpPr>
        <p:spPr>
          <a:xfrm>
            <a:off x="5122339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89" name="Google Shape;189;p22"/>
          <p:cNvGraphicFramePr/>
          <p:nvPr/>
        </p:nvGraphicFramePr>
        <p:xfrm>
          <a:off x="458493" y="4210654"/>
          <a:ext cx="11275025" cy="2410750"/>
        </p:xfrm>
        <a:graphic>
          <a:graphicData uri="http://schemas.openxmlformats.org/drawingml/2006/table">
            <a:tbl>
              <a:tblPr firstRow="1" firstCol="1" bandRow="1">
                <a:noFill/>
                <a:tableStyleId>{31E8C2A0-31B5-49DA-B9D4-2C1DF836385B}</a:tableStyleId>
              </a:tblPr>
              <a:tblGrid>
                <a:gridCol w="259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Scene Heading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No.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7</a:t>
                      </a:r>
                      <a:r>
                        <a:rPr lang="en-GB" sz="1100" u="none" strike="noStrike" cap="none"/>
                        <a:t>	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Type</a:t>
                      </a:r>
                      <a:r>
                        <a:rPr lang="en-GB" sz="1000"/>
                        <a:t>/ camera movement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Lighting </a:t>
                      </a:r>
                      <a:endParaRPr sz="1000" u="none" strike="noStrike" cap="none"/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b="1"/>
                        <a:t>Action/scene description/ dialogue from the screenplay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Ambient sound of the location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 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Duration of shot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Transition Type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90" name="Google Shape;19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175" y="1316078"/>
            <a:ext cx="3729224" cy="248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1400" y="1316078"/>
            <a:ext cx="3729224" cy="248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0625" y="1316076"/>
            <a:ext cx="3729224" cy="24855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7;p13">
            <a:extLst>
              <a:ext uri="{FF2B5EF4-FFF2-40B4-BE49-F238E27FC236}">
                <a16:creationId xmlns:a16="http://schemas.microsoft.com/office/drawing/2014/main" id="{21AFD2B9-D041-D399-EB31-92B2BE49D093}"/>
              </a:ext>
            </a:extLst>
          </p:cNvPr>
          <p:cNvSpPr txBox="1"/>
          <p:nvPr/>
        </p:nvSpPr>
        <p:spPr>
          <a:xfrm>
            <a:off x="10936385" y="261610"/>
            <a:ext cx="95920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10 of 22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3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3"/>
          <p:cNvSpPr txBox="1"/>
          <p:nvPr/>
        </p:nvSpPr>
        <p:spPr>
          <a:xfrm>
            <a:off x="5122339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01" name="Google Shape;201;p23"/>
          <p:cNvGraphicFramePr/>
          <p:nvPr/>
        </p:nvGraphicFramePr>
        <p:xfrm>
          <a:off x="458493" y="4210654"/>
          <a:ext cx="11275025" cy="2410750"/>
        </p:xfrm>
        <a:graphic>
          <a:graphicData uri="http://schemas.openxmlformats.org/drawingml/2006/table">
            <a:tbl>
              <a:tblPr firstRow="1" firstCol="1" bandRow="1">
                <a:noFill/>
                <a:tableStyleId>{31E8C2A0-31B5-49DA-B9D4-2C1DF836385B}</a:tableStyleId>
              </a:tblPr>
              <a:tblGrid>
                <a:gridCol w="259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Scene Heading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No.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8</a:t>
                      </a:r>
                      <a:r>
                        <a:rPr lang="en-GB" sz="1100" u="none" strike="noStrike" cap="none"/>
                        <a:t>	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Type</a:t>
                      </a:r>
                      <a:r>
                        <a:rPr lang="en-GB" sz="1000"/>
                        <a:t>/ camera movement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Lighting </a:t>
                      </a:r>
                      <a:endParaRPr sz="1000" u="none" strike="noStrike" cap="none"/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b="1"/>
                        <a:t>Action/scene description/ dialogue from the screenplay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Ambient sound of the location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 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Duration of shot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Transition Type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2" name="Google Shape;20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500" y="1114449"/>
            <a:ext cx="3758341" cy="2504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6842" y="1114450"/>
            <a:ext cx="3758341" cy="2504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5182" y="1114446"/>
            <a:ext cx="3758341" cy="25049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7;p13">
            <a:extLst>
              <a:ext uri="{FF2B5EF4-FFF2-40B4-BE49-F238E27FC236}">
                <a16:creationId xmlns:a16="http://schemas.microsoft.com/office/drawing/2014/main" id="{40D8C660-AB1C-61F6-D150-F205028EE15B}"/>
              </a:ext>
            </a:extLst>
          </p:cNvPr>
          <p:cNvSpPr txBox="1"/>
          <p:nvPr/>
        </p:nvSpPr>
        <p:spPr>
          <a:xfrm>
            <a:off x="10936385" y="261610"/>
            <a:ext cx="95920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11 of 22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4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4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4"/>
          <p:cNvSpPr txBox="1"/>
          <p:nvPr/>
        </p:nvSpPr>
        <p:spPr>
          <a:xfrm>
            <a:off x="5122339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3" name="Google Shape;213;p24"/>
          <p:cNvGraphicFramePr/>
          <p:nvPr/>
        </p:nvGraphicFramePr>
        <p:xfrm>
          <a:off x="458493" y="4210654"/>
          <a:ext cx="11275025" cy="2410750"/>
        </p:xfrm>
        <a:graphic>
          <a:graphicData uri="http://schemas.openxmlformats.org/drawingml/2006/table">
            <a:tbl>
              <a:tblPr firstRow="1" firstCol="1" bandRow="1">
                <a:noFill/>
                <a:tableStyleId>{31E8C2A0-31B5-49DA-B9D4-2C1DF836385B}</a:tableStyleId>
              </a:tblPr>
              <a:tblGrid>
                <a:gridCol w="259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Scene Heading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No.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8</a:t>
                      </a:r>
                      <a:r>
                        <a:rPr lang="en-GB" sz="1100" u="none" strike="noStrike" cap="none"/>
                        <a:t>	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Type</a:t>
                      </a:r>
                      <a:r>
                        <a:rPr lang="en-GB" sz="1000"/>
                        <a:t>/ camera movement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Lighting </a:t>
                      </a:r>
                      <a:endParaRPr sz="1000" u="none" strike="noStrike" cap="none"/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b="1"/>
                        <a:t>Action/scene description/ dialogue from the screenplay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Ambient sound of the location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 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Duration of shot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Transition Type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14" name="Google Shape;21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3637" y="645725"/>
            <a:ext cx="4772352" cy="318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5987" y="645725"/>
            <a:ext cx="4772352" cy="31807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7;p13">
            <a:extLst>
              <a:ext uri="{FF2B5EF4-FFF2-40B4-BE49-F238E27FC236}">
                <a16:creationId xmlns:a16="http://schemas.microsoft.com/office/drawing/2014/main" id="{0D096334-A915-580E-6E88-1712F82F25D0}"/>
              </a:ext>
            </a:extLst>
          </p:cNvPr>
          <p:cNvSpPr txBox="1"/>
          <p:nvPr/>
        </p:nvSpPr>
        <p:spPr>
          <a:xfrm>
            <a:off x="10936385" y="261610"/>
            <a:ext cx="95920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12 of 22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5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5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5"/>
          <p:cNvSpPr txBox="1"/>
          <p:nvPr/>
        </p:nvSpPr>
        <p:spPr>
          <a:xfrm>
            <a:off x="5122339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24" name="Google Shape;224;p25"/>
          <p:cNvGraphicFramePr/>
          <p:nvPr/>
        </p:nvGraphicFramePr>
        <p:xfrm>
          <a:off x="458493" y="4210654"/>
          <a:ext cx="11275025" cy="2410750"/>
        </p:xfrm>
        <a:graphic>
          <a:graphicData uri="http://schemas.openxmlformats.org/drawingml/2006/table">
            <a:tbl>
              <a:tblPr firstRow="1" firstCol="1" bandRow="1">
                <a:noFill/>
                <a:tableStyleId>{31E8C2A0-31B5-49DA-B9D4-2C1DF836385B}</a:tableStyleId>
              </a:tblPr>
              <a:tblGrid>
                <a:gridCol w="259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Scene Heading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No.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	9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Type</a:t>
                      </a:r>
                      <a:r>
                        <a:rPr lang="en-GB" sz="1000"/>
                        <a:t>/ camera movement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Lighting </a:t>
                      </a:r>
                      <a:endParaRPr sz="1000" u="none" strike="noStrike" cap="none"/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b="1"/>
                        <a:t>Action/scene description/ dialogue from the screenplay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Ambient sound of the location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 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Duration of shot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Transition Type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25" name="Google Shape;22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50" y="1357313"/>
            <a:ext cx="3029524" cy="2019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6469" y="1357313"/>
            <a:ext cx="3029524" cy="2019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5988" y="1357324"/>
            <a:ext cx="3029530" cy="20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25516" y="1357317"/>
            <a:ext cx="3029535" cy="20192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7;p13">
            <a:extLst>
              <a:ext uri="{FF2B5EF4-FFF2-40B4-BE49-F238E27FC236}">
                <a16:creationId xmlns:a16="http://schemas.microsoft.com/office/drawing/2014/main" id="{F1005711-DE12-CA92-A97B-E551CFDE71D7}"/>
              </a:ext>
            </a:extLst>
          </p:cNvPr>
          <p:cNvSpPr txBox="1"/>
          <p:nvPr/>
        </p:nvSpPr>
        <p:spPr>
          <a:xfrm>
            <a:off x="10936385" y="261610"/>
            <a:ext cx="95920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13 of 22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3" name="Google Shape;233;p26"/>
          <p:cNvGraphicFramePr/>
          <p:nvPr/>
        </p:nvGraphicFramePr>
        <p:xfrm>
          <a:off x="458493" y="4210654"/>
          <a:ext cx="11275025" cy="2410750"/>
        </p:xfrm>
        <a:graphic>
          <a:graphicData uri="http://schemas.openxmlformats.org/drawingml/2006/table">
            <a:tbl>
              <a:tblPr firstRow="1" firstCol="1" bandRow="1">
                <a:noFill/>
                <a:tableStyleId>{31E8C2A0-31B5-49DA-B9D4-2C1DF836385B}</a:tableStyleId>
              </a:tblPr>
              <a:tblGrid>
                <a:gridCol w="259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Scene Heading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No.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10</a:t>
                      </a:r>
                      <a:r>
                        <a:rPr lang="en-GB" sz="1100" u="none" strike="noStrike" cap="none"/>
                        <a:t>	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Type</a:t>
                      </a:r>
                      <a:r>
                        <a:rPr lang="en-GB" sz="1000"/>
                        <a:t>/ camera movement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Lighting </a:t>
                      </a:r>
                      <a:endParaRPr sz="1000" u="none" strike="noStrike" cap="none"/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b="1"/>
                        <a:t>Action/scene description/ dialogue from the screenplay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The Mysterious Man walks through a foggy cemetery, the path is silent, only the footsteps and rustles of leaves can be heard.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Ambient sound of the location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 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Duration of shot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Transition Type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34" name="Google Shape;23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200" y="125075"/>
            <a:ext cx="2912901" cy="194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3100" y="125075"/>
            <a:ext cx="2912901" cy="194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000" y="125092"/>
            <a:ext cx="2912901" cy="194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08900" y="125087"/>
            <a:ext cx="2912901" cy="194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83096" y="2066550"/>
            <a:ext cx="2912881" cy="194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96000" y="2066525"/>
            <a:ext cx="2912901" cy="19414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7;p13">
            <a:extLst>
              <a:ext uri="{FF2B5EF4-FFF2-40B4-BE49-F238E27FC236}">
                <a16:creationId xmlns:a16="http://schemas.microsoft.com/office/drawing/2014/main" id="{156406BE-9FF4-587F-2958-0B0795C76752}"/>
              </a:ext>
            </a:extLst>
          </p:cNvPr>
          <p:cNvSpPr txBox="1"/>
          <p:nvPr/>
        </p:nvSpPr>
        <p:spPr>
          <a:xfrm>
            <a:off x="10962595" y="2647346"/>
            <a:ext cx="95920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14 of 22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4" name="Google Shape;244;p27"/>
          <p:cNvGraphicFramePr/>
          <p:nvPr/>
        </p:nvGraphicFramePr>
        <p:xfrm>
          <a:off x="458493" y="4210654"/>
          <a:ext cx="11275025" cy="2410750"/>
        </p:xfrm>
        <a:graphic>
          <a:graphicData uri="http://schemas.openxmlformats.org/drawingml/2006/table">
            <a:tbl>
              <a:tblPr firstRow="1" firstCol="1" bandRow="1">
                <a:noFill/>
                <a:tableStyleId>{31E8C2A0-31B5-49DA-B9D4-2C1DF836385B}</a:tableStyleId>
              </a:tblPr>
              <a:tblGrid>
                <a:gridCol w="259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Scene Heading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No.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	11 + 12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Type</a:t>
                      </a:r>
                      <a:r>
                        <a:rPr lang="en-GB" sz="1000"/>
                        <a:t>/ camera movement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Lighting </a:t>
                      </a:r>
                      <a:endParaRPr sz="1000" u="none" strike="noStrike" cap="none"/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b="1"/>
                        <a:t>Action/scene description/ dialogue from the screenplay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r>
                        <a:rPr lang="en-GB" sz="1200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The Mysterious Man walks through a foggy cemetery, the path is silent, only the footsteps and rustles of leaves can be heard.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Ambient sound of the location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 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Duration of shot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Transition Type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45" name="Google Shape;24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838" y="71150"/>
            <a:ext cx="2874588" cy="191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1425" y="71150"/>
            <a:ext cx="2874588" cy="191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013" y="71154"/>
            <a:ext cx="2874573" cy="191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70588" y="71150"/>
            <a:ext cx="2874573" cy="1915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6839" y="1986363"/>
            <a:ext cx="2874598" cy="1915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20337" y="1985663"/>
            <a:ext cx="2876764" cy="191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93864" y="1984946"/>
            <a:ext cx="2878879" cy="1918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968430" y="1984946"/>
            <a:ext cx="2878879" cy="19187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7;p13">
            <a:extLst>
              <a:ext uri="{FF2B5EF4-FFF2-40B4-BE49-F238E27FC236}">
                <a16:creationId xmlns:a16="http://schemas.microsoft.com/office/drawing/2014/main" id="{AEB555DC-E242-A9F4-2AD5-98730240364F}"/>
              </a:ext>
            </a:extLst>
          </p:cNvPr>
          <p:cNvSpPr txBox="1"/>
          <p:nvPr/>
        </p:nvSpPr>
        <p:spPr>
          <a:xfrm>
            <a:off x="11776338" y="68296"/>
            <a:ext cx="523820" cy="295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15 of 22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7" name="Google Shape;257;p28"/>
          <p:cNvGraphicFramePr/>
          <p:nvPr/>
        </p:nvGraphicFramePr>
        <p:xfrm>
          <a:off x="458493" y="4210654"/>
          <a:ext cx="11275025" cy="2410750"/>
        </p:xfrm>
        <a:graphic>
          <a:graphicData uri="http://schemas.openxmlformats.org/drawingml/2006/table">
            <a:tbl>
              <a:tblPr firstRow="1" firstCol="1" bandRow="1">
                <a:noFill/>
                <a:tableStyleId>{31E8C2A0-31B5-49DA-B9D4-2C1DF836385B}</a:tableStyleId>
              </a:tblPr>
              <a:tblGrid>
                <a:gridCol w="259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Scene Heading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No.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	</a:t>
                      </a:r>
                      <a:r>
                        <a:rPr lang="en-GB" sz="1100"/>
                        <a:t>13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Type</a:t>
                      </a:r>
                      <a:r>
                        <a:rPr lang="en-GB" sz="1000"/>
                        <a:t>/ camera movement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Lighting </a:t>
                      </a:r>
                      <a:endParaRPr sz="1000" u="none" strike="noStrike" cap="none"/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b="1"/>
                        <a:t>Action/scene description/ dialogue from the screenplay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 mother and her child walk past either side of the mysterious man, ignoring his presents as though he is a ghost.</a:t>
                      </a:r>
                      <a:endParaRPr sz="1200">
                        <a:solidFill>
                          <a:srgbClr val="252525"/>
                        </a:solidFill>
                        <a:highlight>
                          <a:srgbClr val="F1C232"/>
                        </a:highlight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Ambient sound of the location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 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Duration of shot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Transition Type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58" name="Google Shape;25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489" y="1194230"/>
            <a:ext cx="3758341" cy="2504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6830" y="1194244"/>
            <a:ext cx="3758341" cy="2504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5171" y="1194243"/>
            <a:ext cx="3758341" cy="25049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7;p13">
            <a:extLst>
              <a:ext uri="{FF2B5EF4-FFF2-40B4-BE49-F238E27FC236}">
                <a16:creationId xmlns:a16="http://schemas.microsoft.com/office/drawing/2014/main" id="{9133830C-53E6-1190-2AEE-7598C7EC1BC3}"/>
              </a:ext>
            </a:extLst>
          </p:cNvPr>
          <p:cNvSpPr txBox="1"/>
          <p:nvPr/>
        </p:nvSpPr>
        <p:spPr>
          <a:xfrm>
            <a:off x="10936385" y="261610"/>
            <a:ext cx="95920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16 of 22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9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9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9"/>
          <p:cNvSpPr txBox="1"/>
          <p:nvPr/>
        </p:nvSpPr>
        <p:spPr>
          <a:xfrm>
            <a:off x="5122339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9"/>
          <p:cNvSpPr txBox="1"/>
          <p:nvPr/>
        </p:nvSpPr>
        <p:spPr>
          <a:xfrm>
            <a:off x="10936385" y="261610"/>
            <a:ext cx="959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17 of 10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69" name="Google Shape;269;p29"/>
          <p:cNvGraphicFramePr/>
          <p:nvPr/>
        </p:nvGraphicFramePr>
        <p:xfrm>
          <a:off x="458493" y="4210654"/>
          <a:ext cx="11275025" cy="2410750"/>
        </p:xfrm>
        <a:graphic>
          <a:graphicData uri="http://schemas.openxmlformats.org/drawingml/2006/table">
            <a:tbl>
              <a:tblPr firstRow="1" firstCol="1" bandRow="1">
                <a:noFill/>
                <a:tableStyleId>{31E8C2A0-31B5-49DA-B9D4-2C1DF836385B}</a:tableStyleId>
              </a:tblPr>
              <a:tblGrid>
                <a:gridCol w="259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Scene Heading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No.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	13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Type</a:t>
                      </a:r>
                      <a:r>
                        <a:rPr lang="en-GB" sz="1000"/>
                        <a:t>/ camera movement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Lighting </a:t>
                      </a:r>
                      <a:endParaRPr sz="1000" u="none" strike="noStrike" cap="none"/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b="1"/>
                        <a:t>Action/scene description/ dialogue from the screenplay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r>
                        <a:rPr lang="en-GB" sz="1200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 mother and her child walk past either side of the mysterious man, ignoring his presents as though he is a ghost.</a:t>
                      </a:r>
                      <a:endParaRPr sz="1200">
                        <a:solidFill>
                          <a:srgbClr val="252525"/>
                        </a:solidFill>
                        <a:highlight>
                          <a:srgbClr val="F1C232"/>
                        </a:highlight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Ambient sound of the location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 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Duration of shot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Transition Type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70" name="Google Shape;27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0800" y="675610"/>
            <a:ext cx="5075205" cy="3382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5" y="675610"/>
            <a:ext cx="5075205" cy="3382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0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0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30"/>
          <p:cNvSpPr txBox="1"/>
          <p:nvPr/>
        </p:nvSpPr>
        <p:spPr>
          <a:xfrm>
            <a:off x="5122339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30"/>
          <p:cNvSpPr txBox="1"/>
          <p:nvPr/>
        </p:nvSpPr>
        <p:spPr>
          <a:xfrm>
            <a:off x="10936385" y="261610"/>
            <a:ext cx="959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18 of 10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80" name="Google Shape;280;p30"/>
          <p:cNvGraphicFramePr/>
          <p:nvPr/>
        </p:nvGraphicFramePr>
        <p:xfrm>
          <a:off x="458493" y="4210654"/>
          <a:ext cx="11275025" cy="2410750"/>
        </p:xfrm>
        <a:graphic>
          <a:graphicData uri="http://schemas.openxmlformats.org/drawingml/2006/table">
            <a:tbl>
              <a:tblPr firstRow="1" firstCol="1" bandRow="1">
                <a:noFill/>
                <a:tableStyleId>{31E8C2A0-31B5-49DA-B9D4-2C1DF836385B}</a:tableStyleId>
              </a:tblPr>
              <a:tblGrid>
                <a:gridCol w="259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Scene Heading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r>
                        <a:rPr lang="en-GB" sz="1200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INT. HOSPITAL - EARLY MORNING DAY: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No.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	14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Type</a:t>
                      </a:r>
                      <a:r>
                        <a:rPr lang="en-GB" sz="1000"/>
                        <a:t>/ camera movement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Lighting </a:t>
                      </a:r>
                      <a:endParaRPr sz="1000" u="none" strike="noStrike" cap="none"/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b="1"/>
                        <a:t>Action/scene description/ dialogue from the screenplay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r>
                        <a:rPr lang="en-GB" sz="1200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The Old hospital patient sits in his bed, drinking his cup of tea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Ambient sound of the location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 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Duration of shot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Transition Type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81" name="Google Shape;28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488" y="1330173"/>
            <a:ext cx="3758346" cy="250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6834" y="1330173"/>
            <a:ext cx="3758346" cy="250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5178" y="1330172"/>
            <a:ext cx="3758336" cy="2504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1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31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1"/>
          <p:cNvSpPr txBox="1"/>
          <p:nvPr/>
        </p:nvSpPr>
        <p:spPr>
          <a:xfrm>
            <a:off x="5122339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1"/>
          <p:cNvSpPr txBox="1"/>
          <p:nvPr/>
        </p:nvSpPr>
        <p:spPr>
          <a:xfrm>
            <a:off x="10936385" y="261610"/>
            <a:ext cx="959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19 of 10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92" name="Google Shape;292;p31"/>
          <p:cNvGraphicFramePr/>
          <p:nvPr/>
        </p:nvGraphicFramePr>
        <p:xfrm>
          <a:off x="458493" y="4210654"/>
          <a:ext cx="11275025" cy="2410750"/>
        </p:xfrm>
        <a:graphic>
          <a:graphicData uri="http://schemas.openxmlformats.org/drawingml/2006/table">
            <a:tbl>
              <a:tblPr firstRow="1" firstCol="1" bandRow="1">
                <a:noFill/>
                <a:tableStyleId>{31E8C2A0-31B5-49DA-B9D4-2C1DF836385B}</a:tableStyleId>
              </a:tblPr>
              <a:tblGrid>
                <a:gridCol w="259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Scene Heading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No.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	14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Type</a:t>
                      </a:r>
                      <a:r>
                        <a:rPr lang="en-GB" sz="1000"/>
                        <a:t>/ camera movement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Lighting </a:t>
                      </a:r>
                      <a:endParaRPr sz="1000" u="none" strike="noStrike" cap="none"/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b="1"/>
                        <a:t>Action/scene description/ dialogue from the screenplay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Ambient sound of the location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 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Duration of shot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Transition Type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93" name="Google Shape;29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500" y="1356227"/>
            <a:ext cx="3758341" cy="2504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6842" y="1356229"/>
            <a:ext cx="3758341" cy="2504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5184" y="1356225"/>
            <a:ext cx="3758341" cy="2504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849" y="1066363"/>
            <a:ext cx="3510098" cy="2339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0949" y="1066366"/>
            <a:ext cx="3510098" cy="233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51050" y="1066364"/>
            <a:ext cx="3510098" cy="233951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2" name="Google Shape;102;p14"/>
          <p:cNvGraphicFramePr/>
          <p:nvPr/>
        </p:nvGraphicFramePr>
        <p:xfrm>
          <a:off x="458493" y="4210654"/>
          <a:ext cx="11275025" cy="2560707"/>
        </p:xfrm>
        <a:graphic>
          <a:graphicData uri="http://schemas.openxmlformats.org/drawingml/2006/table">
            <a:tbl>
              <a:tblPr firstRow="1" firstCol="1" bandRow="1">
                <a:noFill/>
                <a:tableStyleId>{31E8C2A0-31B5-49DA-B9D4-2C1DF836385B}</a:tableStyleId>
              </a:tblPr>
              <a:tblGrid>
                <a:gridCol w="259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Scene Heading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r>
                        <a:rPr lang="en-GB" sz="1200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INT. STUDY – Day:</a:t>
                      </a:r>
                      <a:endParaRPr sz="1200">
                        <a:solidFill>
                          <a:srgbClr val="252525"/>
                        </a:solidFill>
                        <a:highlight>
                          <a:srgbClr val="F1C232"/>
                        </a:highlight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No.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	1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Type</a:t>
                      </a:r>
                      <a:r>
                        <a:rPr lang="en-GB" sz="1000"/>
                        <a:t>/ camera movement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Dolly (Mix of close ups</a:t>
                      </a:r>
                      <a:r>
                        <a:rPr lang="en-GB" sz="1100"/>
                        <a:t>, </a:t>
                      </a:r>
                      <a:r>
                        <a:rPr lang="en-GB" sz="1100" u="none" strike="noStrike" cap="none"/>
                        <a:t>medium wide</a:t>
                      </a:r>
                      <a:r>
                        <a:rPr lang="en-GB" sz="1100"/>
                        <a:t>,</a:t>
                      </a:r>
                      <a:r>
                        <a:rPr lang="en-GB" sz="1100" u="none" strike="noStrike" cap="none"/>
                        <a:t> low </a:t>
                      </a:r>
                      <a:r>
                        <a:rPr lang="en-GB" sz="1100"/>
                        <a:t>angle and high angle shots</a:t>
                      </a:r>
                      <a:r>
                        <a:rPr lang="en-GB" sz="1100" u="none" strike="noStrike" cap="none"/>
                        <a:t>)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Lighting </a:t>
                      </a:r>
                      <a:endParaRPr sz="1000" u="none" strike="noStrike" cap="none"/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b="1"/>
                        <a:t>Action/scene description/ dialogue from the screenplay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r>
                        <a:rPr lang="en-GB" sz="1200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The room is dimly lit, filled with books and oddities. The sound of an old antique phone is heard being hung up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Ambient sound of the location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 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non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Duration of shot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8 seconds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Transition Type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r>
                        <a:rPr lang="en-GB" sz="1100"/>
                        <a:t>continuous (fade in from black at beginning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Google Shape;87;p13">
            <a:extLst>
              <a:ext uri="{FF2B5EF4-FFF2-40B4-BE49-F238E27FC236}">
                <a16:creationId xmlns:a16="http://schemas.microsoft.com/office/drawing/2014/main" id="{249C8361-15E6-FDF8-9715-00192180D5C0}"/>
              </a:ext>
            </a:extLst>
          </p:cNvPr>
          <p:cNvSpPr txBox="1"/>
          <p:nvPr/>
        </p:nvSpPr>
        <p:spPr>
          <a:xfrm>
            <a:off x="10936385" y="261610"/>
            <a:ext cx="95920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2 of 22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2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32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32"/>
          <p:cNvSpPr txBox="1"/>
          <p:nvPr/>
        </p:nvSpPr>
        <p:spPr>
          <a:xfrm>
            <a:off x="5122339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32"/>
          <p:cNvSpPr txBox="1"/>
          <p:nvPr/>
        </p:nvSpPr>
        <p:spPr>
          <a:xfrm>
            <a:off x="10936385" y="261610"/>
            <a:ext cx="959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20 of 10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04" name="Google Shape;304;p32"/>
          <p:cNvGraphicFramePr/>
          <p:nvPr>
            <p:extLst>
              <p:ext uri="{D42A27DB-BD31-4B8C-83A1-F6EECF244321}">
                <p14:modId xmlns:p14="http://schemas.microsoft.com/office/powerpoint/2010/main" val="2156212907"/>
              </p:ext>
            </p:extLst>
          </p:nvPr>
        </p:nvGraphicFramePr>
        <p:xfrm>
          <a:off x="458493" y="4210654"/>
          <a:ext cx="11275025" cy="2410750"/>
        </p:xfrm>
        <a:graphic>
          <a:graphicData uri="http://schemas.openxmlformats.org/drawingml/2006/table">
            <a:tbl>
              <a:tblPr firstRow="1" firstCol="1" bandRow="1">
                <a:noFill/>
                <a:tableStyleId>{31E8C2A0-31B5-49DA-B9D4-2C1DF836385B}</a:tableStyleId>
              </a:tblPr>
              <a:tblGrid>
                <a:gridCol w="259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Scene Heading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No.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	15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Type</a:t>
                      </a:r>
                      <a:r>
                        <a:rPr lang="en-GB" sz="1000"/>
                        <a:t>/ camera movement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Lighting </a:t>
                      </a:r>
                      <a:endParaRPr sz="1000" u="none" strike="noStrike" cap="none"/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b="1"/>
                        <a:t>Action/scene description/ dialogue from the screenplay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 dirty="0"/>
                        <a:t> Fade out from shot of end of bed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Ambient sound of the location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 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Duration of shot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Transition Type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 dirty="0"/>
                        <a:t> 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05" name="Google Shape;305;p32"/>
          <p:cNvSpPr/>
          <p:nvPr/>
        </p:nvSpPr>
        <p:spPr>
          <a:xfrm>
            <a:off x="3482550" y="675600"/>
            <a:ext cx="5226900" cy="333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3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33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33"/>
          <p:cNvSpPr txBox="1"/>
          <p:nvPr/>
        </p:nvSpPr>
        <p:spPr>
          <a:xfrm>
            <a:off x="5122339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3"/>
          <p:cNvSpPr txBox="1"/>
          <p:nvPr/>
        </p:nvSpPr>
        <p:spPr>
          <a:xfrm>
            <a:off x="10936385" y="261610"/>
            <a:ext cx="959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21 of 10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14" name="Google Shape;314;p33"/>
          <p:cNvGraphicFramePr/>
          <p:nvPr>
            <p:extLst>
              <p:ext uri="{D42A27DB-BD31-4B8C-83A1-F6EECF244321}">
                <p14:modId xmlns:p14="http://schemas.microsoft.com/office/powerpoint/2010/main" val="4092981449"/>
              </p:ext>
            </p:extLst>
          </p:nvPr>
        </p:nvGraphicFramePr>
        <p:xfrm>
          <a:off x="458493" y="4210654"/>
          <a:ext cx="11275025" cy="2410750"/>
        </p:xfrm>
        <a:graphic>
          <a:graphicData uri="http://schemas.openxmlformats.org/drawingml/2006/table">
            <a:tbl>
              <a:tblPr firstRow="1" firstCol="1" bandRow="1">
                <a:noFill/>
                <a:tableStyleId>{31E8C2A0-31B5-49DA-B9D4-2C1DF836385B}</a:tableStyleId>
              </a:tblPr>
              <a:tblGrid>
                <a:gridCol w="259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Scene Heading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No.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	15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Type</a:t>
                      </a:r>
                      <a:r>
                        <a:rPr lang="en-GB" sz="1000"/>
                        <a:t>/ camera movement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Lighting </a:t>
                      </a:r>
                      <a:endParaRPr sz="1000" u="none" strike="noStrike" cap="none"/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b="1"/>
                        <a:t>Action/scene description/ dialogue from the screenplay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 dirty="0"/>
                        <a:t> Fade in from black to hospital shot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Ambient sound of the location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 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Duration of shot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Transition Type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 dirty="0"/>
                        <a:t> 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15" name="Google Shape;315;p33"/>
          <p:cNvSpPr/>
          <p:nvPr/>
        </p:nvSpPr>
        <p:spPr>
          <a:xfrm>
            <a:off x="3482550" y="675600"/>
            <a:ext cx="5226900" cy="333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4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34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34"/>
          <p:cNvSpPr txBox="1"/>
          <p:nvPr/>
        </p:nvSpPr>
        <p:spPr>
          <a:xfrm>
            <a:off x="5122339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34"/>
          <p:cNvSpPr txBox="1"/>
          <p:nvPr/>
        </p:nvSpPr>
        <p:spPr>
          <a:xfrm>
            <a:off x="10936385" y="261610"/>
            <a:ext cx="959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22 of 10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24" name="Google Shape;324;p34"/>
          <p:cNvGraphicFramePr/>
          <p:nvPr/>
        </p:nvGraphicFramePr>
        <p:xfrm>
          <a:off x="458493" y="4210654"/>
          <a:ext cx="11275025" cy="2410750"/>
        </p:xfrm>
        <a:graphic>
          <a:graphicData uri="http://schemas.openxmlformats.org/drawingml/2006/table">
            <a:tbl>
              <a:tblPr firstRow="1" firstCol="1" bandRow="1">
                <a:noFill/>
                <a:tableStyleId>{31E8C2A0-31B5-49DA-B9D4-2C1DF836385B}</a:tableStyleId>
              </a:tblPr>
              <a:tblGrid>
                <a:gridCol w="259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Scene Heading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No.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	16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Type</a:t>
                      </a:r>
                      <a:r>
                        <a:rPr lang="en-GB" sz="1000"/>
                        <a:t>/ camera movement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Lighting </a:t>
                      </a:r>
                      <a:endParaRPr sz="1000" u="none" strike="noStrike" cap="none"/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b="1"/>
                        <a:t>Action/scene description/ dialogue from the screenplay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r>
                        <a:rPr lang="en-GB" sz="1200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The Mysterious Man turns, stops and stands outside the hospital doors, he moves towards the entrance calmly and slowly.</a:t>
                      </a:r>
                      <a:endParaRPr sz="1200">
                        <a:solidFill>
                          <a:srgbClr val="252525"/>
                        </a:solidFill>
                        <a:highlight>
                          <a:srgbClr val="F1C232"/>
                        </a:highlight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Ambient sound of the location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 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Duration of shot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Transition Type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25" name="Google Shape;32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2550" y="675600"/>
            <a:ext cx="5226900" cy="33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867" y="1066378"/>
            <a:ext cx="3510098" cy="233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0963" y="1066378"/>
            <a:ext cx="3510098" cy="233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51063" y="1066375"/>
            <a:ext cx="3510098" cy="23395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3" name="Google Shape;113;p15"/>
          <p:cNvGraphicFramePr/>
          <p:nvPr/>
        </p:nvGraphicFramePr>
        <p:xfrm>
          <a:off x="458493" y="4210654"/>
          <a:ext cx="11275025" cy="2560707"/>
        </p:xfrm>
        <a:graphic>
          <a:graphicData uri="http://schemas.openxmlformats.org/drawingml/2006/table">
            <a:tbl>
              <a:tblPr firstRow="1" firstCol="1" bandRow="1">
                <a:noFill/>
                <a:tableStyleId>{31E8C2A0-31B5-49DA-B9D4-2C1DF836385B}</a:tableStyleId>
              </a:tblPr>
              <a:tblGrid>
                <a:gridCol w="259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Scene Heading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r>
                        <a:rPr lang="en-GB" sz="1200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INT. STUDY – Day:</a:t>
                      </a:r>
                      <a:endParaRPr sz="1200">
                        <a:solidFill>
                          <a:srgbClr val="252525"/>
                        </a:solidFill>
                        <a:highlight>
                          <a:srgbClr val="F1C232"/>
                        </a:highlight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No.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	1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Type</a:t>
                      </a:r>
                      <a:r>
                        <a:rPr lang="en-GB" sz="1000"/>
                        <a:t>/ camera movement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Dolly (Mix of close ups</a:t>
                      </a:r>
                      <a:r>
                        <a:rPr lang="en-GB" sz="1100"/>
                        <a:t>, </a:t>
                      </a:r>
                      <a:r>
                        <a:rPr lang="en-GB" sz="1100" u="none" strike="noStrike" cap="none"/>
                        <a:t>medium wide</a:t>
                      </a:r>
                      <a:r>
                        <a:rPr lang="en-GB" sz="1100"/>
                        <a:t>,</a:t>
                      </a:r>
                      <a:r>
                        <a:rPr lang="en-GB" sz="1100" u="none" strike="noStrike" cap="none"/>
                        <a:t> low </a:t>
                      </a:r>
                      <a:r>
                        <a:rPr lang="en-GB" sz="1100"/>
                        <a:t>angle and high angle shots</a:t>
                      </a:r>
                      <a:r>
                        <a:rPr lang="en-GB" sz="1100" u="none" strike="noStrike" cap="none"/>
                        <a:t>)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Lighting </a:t>
                      </a:r>
                      <a:endParaRPr sz="1000" u="none" strike="noStrike" cap="none"/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b="1"/>
                        <a:t>Action/scene description/ dialogue from the screenplay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r>
                        <a:rPr lang="en-GB" sz="1200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The room is dimly lit, filled with books and oddities. The sound of an old antique phone is heard being hung up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Ambient sound of the location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 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non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Duration of shot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8 seconds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Transition Type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r>
                        <a:rPr lang="en-GB" sz="1100"/>
                        <a:t>continuous (fade in from black at beginning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Google Shape;87;p13">
            <a:extLst>
              <a:ext uri="{FF2B5EF4-FFF2-40B4-BE49-F238E27FC236}">
                <a16:creationId xmlns:a16="http://schemas.microsoft.com/office/drawing/2014/main" id="{E1990600-C3D6-8B6F-767A-91FAEE5A59A8}"/>
              </a:ext>
            </a:extLst>
          </p:cNvPr>
          <p:cNvSpPr txBox="1"/>
          <p:nvPr/>
        </p:nvSpPr>
        <p:spPr>
          <a:xfrm>
            <a:off x="10936385" y="261610"/>
            <a:ext cx="95920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3 of 22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21" name="Google Shape;121;p16"/>
          <p:cNvGraphicFramePr/>
          <p:nvPr/>
        </p:nvGraphicFramePr>
        <p:xfrm>
          <a:off x="458493" y="4210654"/>
          <a:ext cx="11275025" cy="2410750"/>
        </p:xfrm>
        <a:graphic>
          <a:graphicData uri="http://schemas.openxmlformats.org/drawingml/2006/table">
            <a:tbl>
              <a:tblPr firstRow="1" firstCol="1" bandRow="1">
                <a:noFill/>
                <a:tableStyleId>{31E8C2A0-31B5-49DA-B9D4-2C1DF836385B}</a:tableStyleId>
              </a:tblPr>
              <a:tblGrid>
                <a:gridCol w="259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Scene Heading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r>
                        <a:rPr lang="en-GB" sz="1200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INT. HOSPITAL ROOM – EARLY MORNING DAY:</a:t>
                      </a:r>
                      <a:endParaRPr sz="1100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No.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2</a:t>
                      </a:r>
                      <a:r>
                        <a:rPr lang="en-GB" sz="1100" u="none" strike="noStrike" cap="none"/>
                        <a:t>	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Type</a:t>
                      </a:r>
                      <a:r>
                        <a:rPr lang="en-GB" sz="1000"/>
                        <a:t>/ camera movement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still (medium wide shot)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Lighting </a:t>
                      </a:r>
                      <a:endParaRPr sz="1000" u="none" strike="noStrike" cap="none"/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Soft light</a:t>
                      </a:r>
                      <a:endParaRPr sz="1100" u="none" strike="noStrike" cap="none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b="1"/>
                        <a:t>Action/scene description/ dialogue from the screenplay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r>
                        <a:rPr lang="en-GB" sz="1200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 man sleeps in a hospital bed, bathed in soft morning light</a:t>
                      </a:r>
                      <a:endParaRPr sz="1100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Ambient sound of the location (heart </a:t>
                      </a:r>
                      <a:r>
                        <a:rPr lang="en-GB" sz="1100"/>
                        <a:t>monitors</a:t>
                      </a:r>
                      <a:r>
                        <a:rPr lang="en-GB" sz="1100" u="none" strike="noStrike" cap="none"/>
                        <a:t> beeping)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 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non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Duration of shot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4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Transition Type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22" name="Google Shape;12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9726" y="152400"/>
            <a:ext cx="5860209" cy="39058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7;p13">
            <a:extLst>
              <a:ext uri="{FF2B5EF4-FFF2-40B4-BE49-F238E27FC236}">
                <a16:creationId xmlns:a16="http://schemas.microsoft.com/office/drawing/2014/main" id="{B0FC93AD-2D03-64D9-1275-A81B2B870FEA}"/>
              </a:ext>
            </a:extLst>
          </p:cNvPr>
          <p:cNvSpPr txBox="1"/>
          <p:nvPr/>
        </p:nvSpPr>
        <p:spPr>
          <a:xfrm>
            <a:off x="10936385" y="261610"/>
            <a:ext cx="95920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4 of 22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0" name="Google Shape;130;p17"/>
          <p:cNvGraphicFramePr/>
          <p:nvPr/>
        </p:nvGraphicFramePr>
        <p:xfrm>
          <a:off x="458493" y="4210654"/>
          <a:ext cx="11275025" cy="2410750"/>
        </p:xfrm>
        <a:graphic>
          <a:graphicData uri="http://schemas.openxmlformats.org/drawingml/2006/table">
            <a:tbl>
              <a:tblPr firstRow="1" firstCol="1" bandRow="1">
                <a:noFill/>
                <a:tableStyleId>{31E8C2A0-31B5-49DA-B9D4-2C1DF836385B}</a:tableStyleId>
              </a:tblPr>
              <a:tblGrid>
                <a:gridCol w="259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Scene Heading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r>
                        <a:rPr lang="en-GB" sz="1200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INT. STUDY – Day: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No.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	3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Type</a:t>
                      </a:r>
                      <a:r>
                        <a:rPr lang="en-GB" sz="1000"/>
                        <a:t>/ camera movement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Medium Close up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Lighting </a:t>
                      </a:r>
                      <a:endParaRPr sz="1000" u="none" strike="noStrike" cap="none"/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Dim light from above</a:t>
                      </a:r>
                      <a:endParaRPr sz="1100" u="none" strike="noStrike" cap="none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b="1"/>
                        <a:t>Action/scene description/ dialogue from the screenplay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r>
                        <a:rPr lang="en-GB" sz="1200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 hand reaches for a </a:t>
                      </a:r>
                      <a:r>
                        <a:rPr lang="en-GB" sz="1200" b="1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BRUSHED DARK GREY POCKET WATCH</a:t>
                      </a:r>
                      <a:r>
                        <a:rPr lang="en-GB" sz="1200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, lying next to a </a:t>
                      </a:r>
                      <a:r>
                        <a:rPr lang="en-GB" sz="1200" b="1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BLACK LEATHER BOOK</a:t>
                      </a:r>
                      <a:r>
                        <a:rPr lang="en-GB" sz="1200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. The hand belongs to the </a:t>
                      </a:r>
                      <a:r>
                        <a:rPr lang="en-GB" sz="1200" b="1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MYSTERIOUS MAN</a:t>
                      </a:r>
                      <a:r>
                        <a:rPr lang="en-GB" sz="1200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, dressed in a black suit, picking up items with care.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Ambient sound of the location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 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Duration of shot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5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Transition Type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continuous shot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31" name="Google Shape;13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63" y="1123867"/>
            <a:ext cx="3730094" cy="2486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6558" y="1123867"/>
            <a:ext cx="3730094" cy="2486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6647" y="1123864"/>
            <a:ext cx="3730089" cy="24861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7;p13">
            <a:extLst>
              <a:ext uri="{FF2B5EF4-FFF2-40B4-BE49-F238E27FC236}">
                <a16:creationId xmlns:a16="http://schemas.microsoft.com/office/drawing/2014/main" id="{ED72D163-4D48-7480-302F-8E2E564B05A3}"/>
              </a:ext>
            </a:extLst>
          </p:cNvPr>
          <p:cNvSpPr txBox="1"/>
          <p:nvPr/>
        </p:nvSpPr>
        <p:spPr>
          <a:xfrm>
            <a:off x="10936385" y="261610"/>
            <a:ext cx="95920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5 of 22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8"/>
          <p:cNvSpPr txBox="1"/>
          <p:nvPr/>
        </p:nvSpPr>
        <p:spPr>
          <a:xfrm>
            <a:off x="5122339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2" name="Google Shape;142;p18"/>
          <p:cNvGraphicFramePr/>
          <p:nvPr/>
        </p:nvGraphicFramePr>
        <p:xfrm>
          <a:off x="458493" y="4210654"/>
          <a:ext cx="11275025" cy="2410750"/>
        </p:xfrm>
        <a:graphic>
          <a:graphicData uri="http://schemas.openxmlformats.org/drawingml/2006/table">
            <a:tbl>
              <a:tblPr firstRow="1" firstCol="1" bandRow="1">
                <a:noFill/>
                <a:tableStyleId>{31E8C2A0-31B5-49DA-B9D4-2C1DF836385B}</a:tableStyleId>
              </a:tblPr>
              <a:tblGrid>
                <a:gridCol w="259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Scene Heading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No.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	4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Type</a:t>
                      </a:r>
                      <a:r>
                        <a:rPr lang="en-GB" sz="1000"/>
                        <a:t>/ camera movement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Lighting </a:t>
                      </a:r>
                      <a:endParaRPr sz="1000" u="none" strike="noStrike" cap="none"/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b="1"/>
                        <a:t>Action/scene description/ dialogue from the screenplay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Ambient sound of the location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 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Duration of shot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Transition Type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43" name="Google Shape;14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8388" y="586935"/>
            <a:ext cx="5075205" cy="33826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7;p13">
            <a:extLst>
              <a:ext uri="{FF2B5EF4-FFF2-40B4-BE49-F238E27FC236}">
                <a16:creationId xmlns:a16="http://schemas.microsoft.com/office/drawing/2014/main" id="{D4C5C47A-B732-6ADD-D4C9-E8F89786FC85}"/>
              </a:ext>
            </a:extLst>
          </p:cNvPr>
          <p:cNvSpPr txBox="1"/>
          <p:nvPr/>
        </p:nvSpPr>
        <p:spPr>
          <a:xfrm>
            <a:off x="10936385" y="261610"/>
            <a:ext cx="95920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6 of 22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9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9"/>
          <p:cNvSpPr txBox="1"/>
          <p:nvPr/>
        </p:nvSpPr>
        <p:spPr>
          <a:xfrm>
            <a:off x="5122339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2" name="Google Shape;152;p19"/>
          <p:cNvGraphicFramePr/>
          <p:nvPr/>
        </p:nvGraphicFramePr>
        <p:xfrm>
          <a:off x="458493" y="4210654"/>
          <a:ext cx="11275025" cy="2085775"/>
        </p:xfrm>
        <a:graphic>
          <a:graphicData uri="http://schemas.openxmlformats.org/drawingml/2006/table">
            <a:tbl>
              <a:tblPr firstRow="1" firstCol="1" bandRow="1">
                <a:noFill/>
                <a:tableStyleId>{31E8C2A0-31B5-49DA-B9D4-2C1DF836385B}</a:tableStyleId>
              </a:tblPr>
              <a:tblGrid>
                <a:gridCol w="259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Scene Heading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r>
                        <a:rPr lang="en-GB" sz="1200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INT. STUDY – Day: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No.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	5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Type</a:t>
                      </a:r>
                      <a:r>
                        <a:rPr lang="en-GB" sz="1000"/>
                        <a:t>/ camera movement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Lighting </a:t>
                      </a:r>
                      <a:endParaRPr sz="1000" u="none" strike="noStrike" cap="none"/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2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b="1"/>
                        <a:t>Action/scene description/ dialogue from the screenplay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r>
                        <a:rPr lang="en-GB" sz="1200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He picks up a </a:t>
                      </a:r>
                      <a:r>
                        <a:rPr lang="en-GB" sz="1200" b="1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BLACK PEN</a:t>
                      </a:r>
                      <a:r>
                        <a:rPr lang="en-GB" sz="1200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, the pocket watch, and a </a:t>
                      </a:r>
                      <a:r>
                        <a:rPr lang="en-GB" sz="1200" b="1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BOUQUET OF ROSES</a:t>
                      </a:r>
                      <a:r>
                        <a:rPr lang="en-GB" sz="1200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.</a:t>
                      </a:r>
                      <a:endParaRPr sz="1100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Ambient sound of the location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 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Duration of shot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Transition Type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288" y="1537727"/>
            <a:ext cx="2908360" cy="193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7645" y="1537727"/>
            <a:ext cx="2908360" cy="193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006" y="1537725"/>
            <a:ext cx="2908360" cy="193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04362" y="1537725"/>
            <a:ext cx="2908349" cy="19384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7;p13">
            <a:extLst>
              <a:ext uri="{FF2B5EF4-FFF2-40B4-BE49-F238E27FC236}">
                <a16:creationId xmlns:a16="http://schemas.microsoft.com/office/drawing/2014/main" id="{30A1BC8E-ACAA-ED92-D7DD-01C881940134}"/>
              </a:ext>
            </a:extLst>
          </p:cNvPr>
          <p:cNvSpPr txBox="1"/>
          <p:nvPr/>
        </p:nvSpPr>
        <p:spPr>
          <a:xfrm>
            <a:off x="10936385" y="261610"/>
            <a:ext cx="95920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7 of 22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0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0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0"/>
          <p:cNvSpPr txBox="1"/>
          <p:nvPr/>
        </p:nvSpPr>
        <p:spPr>
          <a:xfrm>
            <a:off x="5122339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5" name="Google Shape;165;p20"/>
          <p:cNvGraphicFramePr/>
          <p:nvPr/>
        </p:nvGraphicFramePr>
        <p:xfrm>
          <a:off x="458493" y="4210654"/>
          <a:ext cx="11275025" cy="2410750"/>
        </p:xfrm>
        <a:graphic>
          <a:graphicData uri="http://schemas.openxmlformats.org/drawingml/2006/table">
            <a:tbl>
              <a:tblPr firstRow="1" firstCol="1" bandRow="1">
                <a:noFill/>
                <a:tableStyleId>{31E8C2A0-31B5-49DA-B9D4-2C1DF836385B}</a:tableStyleId>
              </a:tblPr>
              <a:tblGrid>
                <a:gridCol w="259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Scene Heading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No.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6</a:t>
                      </a:r>
                      <a:r>
                        <a:rPr lang="en-GB" sz="1100" u="none" strike="noStrike" cap="none"/>
                        <a:t>	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Type</a:t>
                      </a:r>
                      <a:r>
                        <a:rPr lang="en-GB" sz="1000"/>
                        <a:t>/ camera movement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Lighting </a:t>
                      </a:r>
                      <a:endParaRPr sz="1000" u="none" strike="noStrike" cap="none"/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b="1"/>
                        <a:t>Action/scene description/ dialogue from the screenplay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r>
                        <a:rPr lang="en-GB" sz="1200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 nurse comes round to hand the man in the hospital bed a cup of tea</a:t>
                      </a:r>
                      <a:endParaRPr sz="1200">
                        <a:solidFill>
                          <a:srgbClr val="252525"/>
                        </a:solidFill>
                        <a:highlight>
                          <a:srgbClr val="F1C232"/>
                        </a:highlight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Ambient sound of the location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 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Duration of shot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Transition Type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66" name="Google Shape;16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500" y="1005536"/>
            <a:ext cx="3692677" cy="2461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1176" y="1005528"/>
            <a:ext cx="3692677" cy="2461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3850" y="1005526"/>
            <a:ext cx="3692677" cy="24611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7;p13">
            <a:extLst>
              <a:ext uri="{FF2B5EF4-FFF2-40B4-BE49-F238E27FC236}">
                <a16:creationId xmlns:a16="http://schemas.microsoft.com/office/drawing/2014/main" id="{0129CBA8-AF15-497C-E1D9-F29014C2C349}"/>
              </a:ext>
            </a:extLst>
          </p:cNvPr>
          <p:cNvSpPr txBox="1"/>
          <p:nvPr/>
        </p:nvSpPr>
        <p:spPr>
          <a:xfrm>
            <a:off x="10936385" y="261610"/>
            <a:ext cx="95920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8 of 22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1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1"/>
          <p:cNvSpPr txBox="1"/>
          <p:nvPr/>
        </p:nvSpPr>
        <p:spPr>
          <a:xfrm>
            <a:off x="5122339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77" name="Google Shape;177;p21"/>
          <p:cNvGraphicFramePr/>
          <p:nvPr/>
        </p:nvGraphicFramePr>
        <p:xfrm>
          <a:off x="458493" y="4210654"/>
          <a:ext cx="11275025" cy="2410750"/>
        </p:xfrm>
        <a:graphic>
          <a:graphicData uri="http://schemas.openxmlformats.org/drawingml/2006/table">
            <a:tbl>
              <a:tblPr firstRow="1" firstCol="1" bandRow="1">
                <a:noFill/>
                <a:tableStyleId>{31E8C2A0-31B5-49DA-B9D4-2C1DF836385B}</a:tableStyleId>
              </a:tblPr>
              <a:tblGrid>
                <a:gridCol w="259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Scene Heading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No.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	6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Shot Type</a:t>
                      </a:r>
                      <a:r>
                        <a:rPr lang="en-GB" sz="1000"/>
                        <a:t>/ camera movement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Lighting </a:t>
                      </a:r>
                      <a:endParaRPr sz="1000" u="none" strike="noStrike" cap="none"/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b="1"/>
                        <a:t>Action/scene description/ dialogue from the screenplay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r>
                        <a:rPr lang="en-GB" sz="1200">
                          <a:solidFill>
                            <a:srgbClr val="252525"/>
                          </a:solidFill>
                          <a:highlight>
                            <a:srgbClr val="F1C232"/>
                          </a:highlight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 nurse comes round to hand the man in the hospital bed a cup of tea</a:t>
                      </a:r>
                      <a:endParaRPr sz="1200">
                        <a:solidFill>
                          <a:srgbClr val="252525"/>
                        </a:solidFill>
                        <a:highlight>
                          <a:srgbClr val="F1C232"/>
                        </a:highlight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Ambient sound of the location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 Diegetic sound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Duration of shot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Transition Type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78" name="Google Shape;17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500" y="1005536"/>
            <a:ext cx="3692677" cy="2461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1176" y="1005528"/>
            <a:ext cx="3692677" cy="2461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3850" y="1005526"/>
            <a:ext cx="3692677" cy="24611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7;p13">
            <a:extLst>
              <a:ext uri="{FF2B5EF4-FFF2-40B4-BE49-F238E27FC236}">
                <a16:creationId xmlns:a16="http://schemas.microsoft.com/office/drawing/2014/main" id="{2C1A81D3-0BEE-A0D7-ABAA-71EE87363820}"/>
              </a:ext>
            </a:extLst>
          </p:cNvPr>
          <p:cNvSpPr txBox="1"/>
          <p:nvPr/>
        </p:nvSpPr>
        <p:spPr>
          <a:xfrm>
            <a:off x="10936385" y="261610"/>
            <a:ext cx="95920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9 of 22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1679</Words>
  <Application>Microsoft Office PowerPoint</Application>
  <PresentationFormat>Widescreen</PresentationFormat>
  <Paragraphs>451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William Smith</cp:lastModifiedBy>
  <cp:revision>1</cp:revision>
  <dcterms:modified xsi:type="dcterms:W3CDTF">2024-12-23T12:06:19Z</dcterms:modified>
</cp:coreProperties>
</file>